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56" r:id="rId5"/>
  </p:sldMasterIdLst>
  <p:notesMasterIdLst>
    <p:notesMasterId r:id="rId8"/>
  </p:notesMasterIdLst>
  <p:sldIdLst>
    <p:sldId id="434" r:id="rId6"/>
    <p:sldId id="461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C2BAC34-6B86-886B-F33B-B23C5D8B3E98}" name="Susana - SA Incheon" initials="SS" userId="Susana - SA Incheo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FF"/>
    <a:srgbClr val="1E9657"/>
    <a:srgbClr val="663300"/>
    <a:srgbClr val="FA7100"/>
    <a:srgbClr val="92D050"/>
    <a:srgbClr val="C5C5C5"/>
    <a:srgbClr val="C800BE"/>
    <a:srgbClr val="FFA7A7"/>
    <a:srgbClr val="53F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404" autoAdjust="0"/>
  </p:normalViewPr>
  <p:slideViewPr>
    <p:cSldViewPr snapToGrid="0">
      <p:cViewPr varScale="1">
        <p:scale>
          <a:sx n="71" d="100"/>
          <a:sy n="71" d="100"/>
        </p:scale>
        <p:origin x="132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j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n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340" indent="0">
              <a:spcBef>
                <a:spcPts val="0"/>
              </a:spcBef>
              <a:spcAft>
                <a:spcPts val="800"/>
              </a:spcAft>
              <a:buNone/>
              <a:defRPr sz="1865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5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25" indent="0">
              <a:spcBef>
                <a:spcPts val="0"/>
              </a:spcBef>
              <a:spcAft>
                <a:spcPts val="800"/>
              </a:spcAft>
              <a:buNone/>
              <a:defRPr sz="1335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265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7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405" indent="-30480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7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110">
              <a:spcBef>
                <a:spcPts val="0"/>
              </a:spcBef>
              <a:spcAft>
                <a:spcPts val="800"/>
              </a:spcAft>
              <a:defRPr sz="935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50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 hasCustomPrompt="1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 hasCustomPrompt="1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5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5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705" indent="-306705">
              <a:spcBef>
                <a:spcPts val="0"/>
              </a:spcBef>
              <a:spcAft>
                <a:spcPts val="800"/>
              </a:spcAft>
              <a:buFont typeface="Nokia Pure Text Light" panose="020B0403020202020204" pitchFamily="34" charset="0"/>
              <a:buChar char="‑"/>
              <a:defRPr sz="2130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600" indent="-302895">
              <a:spcBef>
                <a:spcPts val="0"/>
              </a:spcBef>
              <a:spcAft>
                <a:spcPts val="800"/>
              </a:spcAft>
              <a:buFont typeface="Nokia Pure Text Light" panose="020B0403020202020204" pitchFamily="34" charset="0"/>
              <a:buChar char="‑"/>
              <a:defRPr sz="1865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185" indent="-228600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705" indent="0">
              <a:spcBef>
                <a:spcPts val="0"/>
              </a:spcBef>
              <a:spcAft>
                <a:spcPts val="800"/>
              </a:spcAft>
              <a:buNone/>
              <a:defRPr sz="1335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265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7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60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7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310" indent="0">
              <a:spcBef>
                <a:spcPts val="0"/>
              </a:spcBef>
              <a:spcAft>
                <a:spcPts val="800"/>
              </a:spcAft>
              <a:buNone/>
              <a:defRPr sz="935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50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 panose="020B0604020202020204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j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/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7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‹#›</a:t>
            </a:fld>
            <a:endParaRPr lang="en-US" sz="1335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dt="0"/>
  <p:txStyles>
    <p:titleStyle>
      <a:lvl1pPr algn="l" defTabSz="1219200" rtl="0" eaLnBrk="1" latinLnBrk="0" hangingPunct="1">
        <a:spcBef>
          <a:spcPct val="0"/>
        </a:spcBef>
        <a:buNone/>
        <a:defRPr sz="2665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5" name="Slide Number Placeholder 5"/>
          <p:cNvSpPr txBox="1"/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7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7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‹#›</a:t>
            </a:fld>
            <a:endParaRPr lang="en-US" sz="1335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5">
          <a:solidFill>
            <a:schemeClr val="tx1"/>
          </a:solidFill>
          <a:latin typeface="+mn-lt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Way forward on 6G SA2 SI Completion 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47240" y="4126865"/>
            <a:ext cx="12007850" cy="970280"/>
          </a:xfrm>
        </p:spPr>
        <p:txBody>
          <a:bodyPr/>
          <a:lstStyle/>
          <a:p>
            <a:r>
              <a:rPr lang="en-US" sz="2800" dirty="0"/>
              <a:t>TSG SA Chair 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017000" y="354769"/>
            <a:ext cx="5831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TSG SA Meeting #SP-107</a:t>
            </a:r>
          </a:p>
          <a:p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12 - 14 March 2025, Incheon, South Korea</a:t>
            </a:r>
            <a:endParaRPr lang="zh-CN" altLang="zh-CN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l"/>
            <a:r>
              <a:rPr lang="en-US" altLang="zh-CN" b="1" dirty="0">
                <a:solidFill>
                  <a:srgbClr val="0000FF"/>
                </a:solidFill>
              </a:rPr>
              <a:t>SP-250416</a:t>
            </a:r>
          </a:p>
          <a:p>
            <a:pPr algn="l"/>
            <a:r>
              <a:rPr lang="en-US" b="1" dirty="0">
                <a:solidFill>
                  <a:srgbClr val="0000FF"/>
                </a:solidFill>
              </a:rPr>
              <a:t>AI#5.4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3FD12-16DB-B62E-5708-CA8AFCC20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1BCB63-A454-AC45-47B9-D7202A009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759" y="161223"/>
            <a:ext cx="9846020" cy="1143000"/>
          </a:xfrm>
        </p:spPr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59F812-99AB-FCEE-5C7E-412F3590D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391" y="1304223"/>
            <a:ext cx="13930011" cy="5279457"/>
          </a:xfrm>
        </p:spPr>
        <p:txBody>
          <a:bodyPr/>
          <a:lstStyle/>
          <a:p>
            <a:pPr lvl="0"/>
            <a:r>
              <a:rPr lang="en-US" altLang="zh-CN" sz="2400" b="1" dirty="0">
                <a:solidFill>
                  <a:srgbClr val="FF0000"/>
                </a:solidFill>
              </a:rPr>
              <a:t>SA2 6G SI completion is no later than Mar 2027</a:t>
            </a:r>
          </a:p>
          <a:p>
            <a:pPr lvl="0"/>
            <a:r>
              <a:rPr lang="en-US" altLang="zh-CN" sz="2400" b="1" dirty="0">
                <a:solidFill>
                  <a:srgbClr val="FF0000"/>
                </a:solidFill>
              </a:rPr>
              <a:t>SA will have check point in Dec 2025 to further review SA2 6G SI completion date and make final decision on whether it is Dec 2026 or Mar 2027. </a:t>
            </a:r>
          </a:p>
        </p:txBody>
      </p:sp>
    </p:spTree>
    <p:extLst>
      <p:ext uri="{BB962C8B-B14F-4D97-AF65-F5344CB8AC3E}">
        <p14:creationId xmlns:p14="http://schemas.microsoft.com/office/powerpoint/2010/main" val="195664297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45">
          <a:spcAft>
            <a:spcPts val="600"/>
          </a:spcAft>
          <a:tabLst>
            <a:tab pos="35941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8B41B4-59F2-41CD-9393-3870078F4CFA}">
  <ds:schemaRefs/>
</ds:datastoreItem>
</file>

<file path=customXml/itemProps2.xml><?xml version="1.0" encoding="utf-8"?>
<ds:datastoreItem xmlns:ds="http://schemas.openxmlformats.org/officeDocument/2006/customXml" ds:itemID="{EC90C7EC-2BC4-48C8-A54B-2D34BE94A9AC}">
  <ds:schemaRefs/>
</ds:datastoreItem>
</file>

<file path=customXml/itemProps3.xml><?xml version="1.0" encoding="utf-8"?>
<ds:datastoreItem xmlns:ds="http://schemas.openxmlformats.org/officeDocument/2006/customXml" ds:itemID="{1C1CAB7F-CE2F-452A-A740-76C04B15B7C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72</Words>
  <Application>Microsoft Office PowerPoint</Application>
  <PresentationFormat>Custom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Way forward on 6G SA2 SI Completion Date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780</cp:revision>
  <dcterms:created xsi:type="dcterms:W3CDTF">2018-05-24T11:49:00Z</dcterms:created>
  <dcterms:modified xsi:type="dcterms:W3CDTF">2025-03-14T05:36:48Z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  <property fmtid="{D5CDD505-2E9C-101B-9397-08002B2CF9AE}" pid="16" name="ICV">
    <vt:lpwstr>03EF3DB7860F4050B36B806269EFC2E8_13</vt:lpwstr>
  </property>
  <property fmtid="{D5CDD505-2E9C-101B-9397-08002B2CF9AE}" pid="17" name="KSOProductBuildVer">
    <vt:lpwstr>2052-12.8.2.18205</vt:lpwstr>
  </property>
  <property fmtid="{D5CDD505-2E9C-101B-9397-08002B2CF9AE}" pid="18" name="ClassificationContentMarkingFooterLocations">
    <vt:lpwstr>Nokia White Master with headline:3\2_Office Theme:3\1_Office Theme:3</vt:lpwstr>
  </property>
  <property fmtid="{D5CDD505-2E9C-101B-9397-08002B2CF9AE}" pid="19" name="ClassificationContentMarkingFooterText">
    <vt:lpwstr>Gruppo TIM - Uso Interno - Tutti i diritti riservati.</vt:lpwstr>
  </property>
  <property fmtid="{D5CDD505-2E9C-101B-9397-08002B2CF9AE}" pid="20" name="MSIP_Label_17da11e7-ad83-4459-98c6-12a88e2eac78_Enabled">
    <vt:lpwstr>true</vt:lpwstr>
  </property>
  <property fmtid="{D5CDD505-2E9C-101B-9397-08002B2CF9AE}" pid="21" name="MSIP_Label_17da11e7-ad83-4459-98c6-12a88e2eac78_SetDate">
    <vt:lpwstr>2025-03-04T17:39:44Z</vt:lpwstr>
  </property>
  <property fmtid="{D5CDD505-2E9C-101B-9397-08002B2CF9AE}" pid="22" name="MSIP_Label_17da11e7-ad83-4459-98c6-12a88e2eac78_Method">
    <vt:lpwstr>Privileged</vt:lpwstr>
  </property>
  <property fmtid="{D5CDD505-2E9C-101B-9397-08002B2CF9AE}" pid="23" name="MSIP_Label_17da11e7-ad83-4459-98c6-12a88e2eac78_Name">
    <vt:lpwstr>17da11e7-ad83-4459-98c6-12a88e2eac78</vt:lpwstr>
  </property>
  <property fmtid="{D5CDD505-2E9C-101B-9397-08002B2CF9AE}" pid="24" name="MSIP_Label_17da11e7-ad83-4459-98c6-12a88e2eac78_SiteId">
    <vt:lpwstr>68283f3b-8487-4c86-adb3-a5228f18b893</vt:lpwstr>
  </property>
  <property fmtid="{D5CDD505-2E9C-101B-9397-08002B2CF9AE}" pid="25" name="MSIP_Label_17da11e7-ad83-4459-98c6-12a88e2eac78_ActionId">
    <vt:lpwstr>8cca7077-2b90-4571-b981-d2f569aca0ef</vt:lpwstr>
  </property>
  <property fmtid="{D5CDD505-2E9C-101B-9397-08002B2CF9AE}" pid="26" name="MSIP_Label_17da11e7-ad83-4459-98c6-12a88e2eac78_ContentBits">
    <vt:lpwstr>0</vt:lpwstr>
  </property>
</Properties>
</file>